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61" r:id="rId6"/>
    <p:sldId id="262" r:id="rId7"/>
    <p:sldId id="263" r:id="rId8"/>
    <p:sldId id="274" r:id="rId9"/>
    <p:sldId id="268" r:id="rId10"/>
    <p:sldId id="269" r:id="rId11"/>
    <p:sldId id="270" r:id="rId12"/>
    <p:sldId id="275" r:id="rId13"/>
    <p:sldId id="271" r:id="rId14"/>
    <p:sldId id="272" r:id="rId15"/>
    <p:sldId id="273" r:id="rId16"/>
    <p:sldId id="259" r:id="rId17"/>
    <p:sldId id="264" r:id="rId18"/>
    <p:sldId id="265" r:id="rId19"/>
    <p:sldId id="277" r:id="rId20"/>
    <p:sldId id="278" r:id="rId21"/>
    <p:sldId id="279" r:id="rId22"/>
    <p:sldId id="260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22" autoAdjust="0"/>
  </p:normalViewPr>
  <p:slideViewPr>
    <p:cSldViewPr snapToGrid="0">
      <p:cViewPr varScale="1">
        <p:scale>
          <a:sx n="91" d="100"/>
          <a:sy n="91" d="100"/>
        </p:scale>
        <p:origin x="225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A632F-D25E-B816-CFE6-18B2F9BA6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4B63DD-A93B-B48E-F16C-D7312B86A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A9E604-23F2-506A-921D-917CCC728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BF11-4232-4AAE-9F2B-64423FD5BCEC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1BAC91-E820-9F6C-EB28-A7CF85D2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1DA9A4-9F69-73E2-D13D-93FDD8D0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C0BE-7F32-40B1-A021-A88A9D138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54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A1C63-A0B7-FD2C-BBC2-0CE8718A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EEDD7E-E392-2873-3C48-ABA22C214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9F5A9D-81C9-239D-3BFD-6BDAA67D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BF11-4232-4AAE-9F2B-64423FD5BCEC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6F0627-37B2-95FA-9ED1-12E04C83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63519-4F7E-D97B-A992-269382F6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C0BE-7F32-40B1-A021-A88A9D138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05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11A96B-CACC-85D8-7F1D-D72764EBC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5AADAF-4B09-72D8-908E-C2CFA8D20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9BD158-F919-54A1-92EB-6F3832D5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BF11-4232-4AAE-9F2B-64423FD5BCEC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E634BA-D7B8-F57F-169E-51F8EAB5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C5FF12-969E-7752-974A-11020AAB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C0BE-7F32-40B1-A021-A88A9D138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095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212CD-F37D-BAB8-C399-C4C85F3E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13A57A-8766-2998-B8CD-87465D034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091144-F8E7-86BD-F952-AA688C07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BF11-4232-4AAE-9F2B-64423FD5BCEC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BEBE9C-CCB8-DD7C-BE6D-30C674946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6F497F-B4F8-FBFF-B133-6EF20746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C0BE-7F32-40B1-A021-A88A9D138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42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5617D-ECB6-F09E-84D7-6A71BF9CB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26B70B-88C0-4B1E-C874-86B40688B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64F2C9-B728-6E38-2746-9146910B6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BF11-4232-4AAE-9F2B-64423FD5BCEC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76144A-A1BC-6515-DB93-39A52E97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D11358-A245-E4DD-41D0-4CEA9C07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C0BE-7F32-40B1-A021-A88A9D138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73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7DE77-A290-E0F2-86D2-0B553FAAD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15FB42-9F92-64EC-FDAC-C22C5D98A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ED5E88-3D5F-66CC-F4ED-74BBB1481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1DF7DF-4017-F1AA-1854-298E19694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BF11-4232-4AAE-9F2B-64423FD5BCEC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F4062D-7FB1-EF6F-9058-9CF2D39C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F99494-BB71-2701-4337-E01C38DC5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C0BE-7F32-40B1-A021-A88A9D138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628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38158-540B-4953-AE29-3397DDA4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562824-6ACC-36EF-5069-701E27AA3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95BA8D-88F4-5FD9-C410-BD9F1065C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513D00-6557-AC8B-6B2A-3951295CF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B4088D-A009-652E-6BD5-FF8D9AFFAF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C053E0-CAFB-9F1E-18EA-89691641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BF11-4232-4AAE-9F2B-64423FD5BCEC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E07196-BE6A-0067-7B94-F6A338BC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B8F3F3-91DF-612B-99BE-6CA815F0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C0BE-7F32-40B1-A021-A88A9D138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61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006B8-8619-1DB8-6230-9D4956AB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42E7E3-47CD-6B76-9BC9-F1763B9ED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BF11-4232-4AAE-9F2B-64423FD5BCEC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6F8F35-E616-6262-A9D5-1FFBC6596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8296A9-BBB6-364B-F3C0-75EE97DA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C0BE-7F32-40B1-A021-A88A9D138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15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7271992-8FDB-8F61-D200-7EDB1B85D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BF11-4232-4AAE-9F2B-64423FD5BCEC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87D47A-3DC4-736B-F0D5-77517AEF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D24781-DD61-95B7-EDFC-8D685F69B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C0BE-7F32-40B1-A021-A88A9D138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021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7491A-DB22-C5E5-F50E-2BCD58DA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396932-5528-33C4-6C5A-29C2EE4F8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4038ED-3202-0AC8-BE8F-8DAE69B2E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561F55-D7FA-4CC7-016E-B4472D18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BF11-4232-4AAE-9F2B-64423FD5BCEC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BA72D2-6183-C10A-3C54-BE37BCB7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03BA67-D919-4FB4-3B88-D9D65CBA5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C0BE-7F32-40B1-A021-A88A9D138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86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A1A60-6A70-0538-FFD8-91FEC1BD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00AB517-058A-C1B4-D68B-09AF0F241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8FF48D-A6C8-9AF4-145F-5D23CD71E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A4EA12-0A7F-0092-2D3B-A105CFB6B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BF11-4232-4AAE-9F2B-64423FD5BCEC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2C78B1-F012-27F2-89A7-6864796A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BC0D21-5EAA-41FE-8ED7-04083361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C0BE-7F32-40B1-A021-A88A9D138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284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B5662F-BE91-7F15-8648-496B2BF1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9360D7-52DC-DE9F-3DA1-157FED0FF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60044-0513-0033-8A56-7F79C4819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ABF11-4232-4AAE-9F2B-64423FD5BCEC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37774A-FD04-5B29-4A5D-527268C8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9D472A-9B33-CD25-81EF-79450EBA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FC0BE-7F32-40B1-A021-A88A9D138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91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CDA2D86A-32B1-D26D-59EB-F4D81F5751B8}"/>
              </a:ext>
            </a:extLst>
          </p:cNvPr>
          <p:cNvGrpSpPr/>
          <p:nvPr/>
        </p:nvGrpSpPr>
        <p:grpSpPr>
          <a:xfrm>
            <a:off x="2009553" y="458396"/>
            <a:ext cx="8172893" cy="5559632"/>
            <a:chOff x="772633" y="500926"/>
            <a:chExt cx="8172893" cy="555963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7685C64-994E-E7CB-0188-C20DDB44C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139" y="870258"/>
              <a:ext cx="3981655" cy="2381372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6C0CD27-8D56-370D-3F50-DF4788D2A5FB}"/>
                </a:ext>
              </a:extLst>
            </p:cNvPr>
            <p:cNvSpPr txBox="1"/>
            <p:nvPr/>
          </p:nvSpPr>
          <p:spPr>
            <a:xfrm>
              <a:off x="2082502" y="500926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D95B6C0-04CC-A6E1-65E1-AAA3E6C33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6534" y="870258"/>
              <a:ext cx="3975304" cy="2387723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A5CADD-F53D-BB61-DA86-360549785828}"/>
                </a:ext>
              </a:extLst>
            </p:cNvPr>
            <p:cNvSpPr txBox="1"/>
            <p:nvPr/>
          </p:nvSpPr>
          <p:spPr>
            <a:xfrm>
              <a:off x="6064155" y="500926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490DFB3-F0FC-E616-7C17-D21A79153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139" y="3620962"/>
              <a:ext cx="3981655" cy="2387723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CAB9952-3107-1788-99C4-65328436100D}"/>
                </a:ext>
              </a:extLst>
            </p:cNvPr>
            <p:cNvSpPr txBox="1"/>
            <p:nvPr/>
          </p:nvSpPr>
          <p:spPr>
            <a:xfrm>
              <a:off x="2082501" y="3251630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4kHz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3E77694-FCCA-69B1-83A5-BBA5DCA45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9441" y="3620962"/>
              <a:ext cx="3988005" cy="2387723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F90F0B8-89B7-6EED-4E8E-5D9971D90EDD}"/>
                </a:ext>
              </a:extLst>
            </p:cNvPr>
            <p:cNvSpPr txBox="1"/>
            <p:nvPr/>
          </p:nvSpPr>
          <p:spPr>
            <a:xfrm>
              <a:off x="6051723" y="3251630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8kHz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305E1F2-BAF6-7B2D-13A1-0599F1CA393B}"/>
                </a:ext>
              </a:extLst>
            </p:cNvPr>
            <p:cNvSpPr/>
            <p:nvPr/>
          </p:nvSpPr>
          <p:spPr>
            <a:xfrm>
              <a:off x="772633" y="500926"/>
              <a:ext cx="8172893" cy="5559632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723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970AC08-062F-CE39-07BD-49FDBAF9CDD8}"/>
              </a:ext>
            </a:extLst>
          </p:cNvPr>
          <p:cNvSpPr txBox="1"/>
          <p:nvPr/>
        </p:nvSpPr>
        <p:spPr>
          <a:xfrm>
            <a:off x="3333663" y="458395"/>
            <a:ext cx="1622374" cy="391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基带频率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1kHz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21B71A-166B-F7DB-72A4-D7C836BD739F}"/>
              </a:ext>
            </a:extLst>
          </p:cNvPr>
          <p:cNvSpPr txBox="1"/>
          <p:nvPr/>
        </p:nvSpPr>
        <p:spPr>
          <a:xfrm>
            <a:off x="7358600" y="458395"/>
            <a:ext cx="1622374" cy="391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基带频率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2kHz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3AD9CA-AAE0-EE8C-BDAD-163CE311DDC3}"/>
              </a:ext>
            </a:extLst>
          </p:cNvPr>
          <p:cNvSpPr txBox="1"/>
          <p:nvPr/>
        </p:nvSpPr>
        <p:spPr>
          <a:xfrm>
            <a:off x="3333663" y="3392101"/>
            <a:ext cx="1622374" cy="391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基带频率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4kHz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3DDEA1-B7FE-A45C-27FB-71A2A35C3A38}"/>
              </a:ext>
            </a:extLst>
          </p:cNvPr>
          <p:cNvSpPr txBox="1"/>
          <p:nvPr/>
        </p:nvSpPr>
        <p:spPr>
          <a:xfrm>
            <a:off x="7346034" y="3392101"/>
            <a:ext cx="1622374" cy="391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基带频率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8kHz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33BB35-1999-767F-BE69-91B53493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869" y="795782"/>
            <a:ext cx="4095961" cy="26099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84E0A8-3E1E-DBF2-C472-94F77B1DC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30" y="795782"/>
            <a:ext cx="4115011" cy="26099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A8F5F94-4C46-9134-B9BD-F9EDEDE4C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771" y="3743153"/>
            <a:ext cx="4108661" cy="260998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95E75E1-6D22-64F5-E4CC-6C3C9DF4F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034" y="3741381"/>
            <a:ext cx="4083260" cy="260998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F6AA53F-3CA6-0F09-AD4A-EEB507B732FD}"/>
              </a:ext>
            </a:extLst>
          </p:cNvPr>
          <p:cNvSpPr/>
          <p:nvPr/>
        </p:nvSpPr>
        <p:spPr>
          <a:xfrm>
            <a:off x="2009553" y="458396"/>
            <a:ext cx="8298287" cy="589297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936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9B4D1E9A-A42A-E1D1-E4B1-EED95198C099}"/>
              </a:ext>
            </a:extLst>
          </p:cNvPr>
          <p:cNvGrpSpPr/>
          <p:nvPr/>
        </p:nvGrpSpPr>
        <p:grpSpPr>
          <a:xfrm>
            <a:off x="186266" y="253526"/>
            <a:ext cx="11459929" cy="4644539"/>
            <a:chOff x="186266" y="253526"/>
            <a:chExt cx="11459929" cy="46445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2725573-D269-DB8D-7530-6E43ABC9FCD0}"/>
                </a:ext>
              </a:extLst>
            </p:cNvPr>
            <p:cNvSpPr txBox="1"/>
            <p:nvPr/>
          </p:nvSpPr>
          <p:spPr>
            <a:xfrm>
              <a:off x="2623030" y="260416"/>
              <a:ext cx="1137279" cy="284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83D2E2-634B-2683-E2C0-42D31FEF8E65}"/>
                </a:ext>
              </a:extLst>
            </p:cNvPr>
            <p:cNvSpPr txBox="1"/>
            <p:nvPr/>
          </p:nvSpPr>
          <p:spPr>
            <a:xfrm>
              <a:off x="8421241" y="253526"/>
              <a:ext cx="1137279" cy="284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04CBFE9-5AD4-BBA9-0007-26F3E15F2BE9}"/>
                </a:ext>
              </a:extLst>
            </p:cNvPr>
            <p:cNvSpPr txBox="1"/>
            <p:nvPr/>
          </p:nvSpPr>
          <p:spPr>
            <a:xfrm>
              <a:off x="2494056" y="2527970"/>
              <a:ext cx="1137279" cy="284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4kHz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A2F5E3D-5B1F-43F8-924D-C38A253FDC2A}"/>
                </a:ext>
              </a:extLst>
            </p:cNvPr>
            <p:cNvSpPr txBox="1"/>
            <p:nvPr/>
          </p:nvSpPr>
          <p:spPr>
            <a:xfrm>
              <a:off x="8421241" y="2527970"/>
              <a:ext cx="1137279" cy="284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8kHz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EE23EE3-3D94-D5AF-581A-542C4DB3AB8D}"/>
                </a:ext>
              </a:extLst>
            </p:cNvPr>
            <p:cNvSpPr/>
            <p:nvPr/>
          </p:nvSpPr>
          <p:spPr>
            <a:xfrm>
              <a:off x="186266" y="308904"/>
              <a:ext cx="11459929" cy="4589161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04167CB-D970-728C-BFC5-726BF772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870" y="594124"/>
              <a:ext cx="5642542" cy="191737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BB3F342-2665-AC51-08EF-3144567F1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0412" y="578222"/>
              <a:ext cx="5646893" cy="194918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52F3553-6DBA-C5CE-1180-E93ED6B87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509" y="2918895"/>
              <a:ext cx="5625140" cy="191283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E045AED-CCF6-BE99-2310-0EB5F6ED7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9113" y="2905263"/>
              <a:ext cx="5638192" cy="1940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4734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744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D74F669-8BE4-8099-461C-7A19AB5858C7}"/>
              </a:ext>
            </a:extLst>
          </p:cNvPr>
          <p:cNvGrpSpPr/>
          <p:nvPr/>
        </p:nvGrpSpPr>
        <p:grpSpPr>
          <a:xfrm>
            <a:off x="2036626" y="458396"/>
            <a:ext cx="7976010" cy="5507753"/>
            <a:chOff x="2036626" y="458396"/>
            <a:chExt cx="7976010" cy="550775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6C0CD27-8D56-370D-3F50-DF4788D2A5FB}"/>
                </a:ext>
              </a:extLst>
            </p:cNvPr>
            <p:cNvSpPr txBox="1"/>
            <p:nvPr/>
          </p:nvSpPr>
          <p:spPr>
            <a:xfrm>
              <a:off x="3319422" y="458396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A5CADD-F53D-BB61-DA86-360549785828}"/>
                </a:ext>
              </a:extLst>
            </p:cNvPr>
            <p:cNvSpPr txBox="1"/>
            <p:nvPr/>
          </p:nvSpPr>
          <p:spPr>
            <a:xfrm>
              <a:off x="7301075" y="458396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CAB9952-3107-1788-99C4-65328436100D}"/>
                </a:ext>
              </a:extLst>
            </p:cNvPr>
            <p:cNvSpPr txBox="1"/>
            <p:nvPr/>
          </p:nvSpPr>
          <p:spPr>
            <a:xfrm>
              <a:off x="3319421" y="3209100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4kHz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F90F0B8-89B7-6EED-4E8E-5D9971D90EDD}"/>
                </a:ext>
              </a:extLst>
            </p:cNvPr>
            <p:cNvSpPr txBox="1"/>
            <p:nvPr/>
          </p:nvSpPr>
          <p:spPr>
            <a:xfrm>
              <a:off x="7288643" y="3209100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8kHz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E9203A6-2010-7C11-B0AE-A2060126D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6626" y="818200"/>
              <a:ext cx="3988005" cy="238772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4F27BA2-4FBC-164E-DCD7-0E53ED2B8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5580" y="805500"/>
              <a:ext cx="4000706" cy="240042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7C4A195-25D5-3E87-F63A-F21B8015E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6626" y="3559375"/>
              <a:ext cx="3994355" cy="2387723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EF830D8-3F14-C794-FE26-F26642DC7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5580" y="3559375"/>
              <a:ext cx="3994355" cy="2406774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305E1F2-BAF6-7B2D-13A1-0599F1CA393B}"/>
                </a:ext>
              </a:extLst>
            </p:cNvPr>
            <p:cNvSpPr/>
            <p:nvPr/>
          </p:nvSpPr>
          <p:spPr>
            <a:xfrm>
              <a:off x="2036626" y="458396"/>
              <a:ext cx="7976010" cy="5495054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034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4FB74623-D6F0-3F2B-30F5-7159E58B6C00}"/>
              </a:ext>
            </a:extLst>
          </p:cNvPr>
          <p:cNvGrpSpPr/>
          <p:nvPr/>
        </p:nvGrpSpPr>
        <p:grpSpPr>
          <a:xfrm>
            <a:off x="2009554" y="458395"/>
            <a:ext cx="8326864" cy="5920143"/>
            <a:chOff x="2009554" y="458395"/>
            <a:chExt cx="8326864" cy="592014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970AC08-062F-CE39-07BD-49FDBAF9CDD8}"/>
                </a:ext>
              </a:extLst>
            </p:cNvPr>
            <p:cNvSpPr txBox="1"/>
            <p:nvPr/>
          </p:nvSpPr>
          <p:spPr>
            <a:xfrm>
              <a:off x="3333663" y="458395"/>
              <a:ext cx="1622374" cy="39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021B71A-166B-F7DB-72A4-D7C836BD739F}"/>
                </a:ext>
              </a:extLst>
            </p:cNvPr>
            <p:cNvSpPr txBox="1"/>
            <p:nvPr/>
          </p:nvSpPr>
          <p:spPr>
            <a:xfrm>
              <a:off x="7358600" y="458395"/>
              <a:ext cx="1622374" cy="39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83AD9CA-AAE0-EE8C-BDAD-163CE311DDC3}"/>
                </a:ext>
              </a:extLst>
            </p:cNvPr>
            <p:cNvSpPr txBox="1"/>
            <p:nvPr/>
          </p:nvSpPr>
          <p:spPr>
            <a:xfrm>
              <a:off x="3333663" y="3381838"/>
              <a:ext cx="1622374" cy="39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4kHz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3DDEA1-B7FE-A45C-27FB-71A2A35C3A38}"/>
                </a:ext>
              </a:extLst>
            </p:cNvPr>
            <p:cNvSpPr txBox="1"/>
            <p:nvPr/>
          </p:nvSpPr>
          <p:spPr>
            <a:xfrm>
              <a:off x="7346034" y="3381838"/>
              <a:ext cx="1622374" cy="39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8kHz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D6128F4-CDFE-B26B-DE5D-8D5C6A822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4643" y="802132"/>
              <a:ext cx="4140413" cy="260363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C5DF2BB-602A-6DC9-8E0D-3756B5AE7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5056" y="802132"/>
              <a:ext cx="4121362" cy="260363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9054911-12B5-CBCD-89E0-A31D3B312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0045" y="3749503"/>
              <a:ext cx="4115011" cy="2629035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94F1C53-54DA-AC3C-FC72-6897A2A65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4581" y="3749503"/>
              <a:ext cx="4102311" cy="2597283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F6AA53F-3CA6-0F09-AD4A-EEB507B732FD}"/>
                </a:ext>
              </a:extLst>
            </p:cNvPr>
            <p:cNvSpPr/>
            <p:nvPr/>
          </p:nvSpPr>
          <p:spPr>
            <a:xfrm>
              <a:off x="2009554" y="458395"/>
              <a:ext cx="8326864" cy="5888391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07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2725573-D269-DB8D-7530-6E43ABC9FCD0}"/>
              </a:ext>
            </a:extLst>
          </p:cNvPr>
          <p:cNvSpPr txBox="1"/>
          <p:nvPr/>
        </p:nvSpPr>
        <p:spPr>
          <a:xfrm>
            <a:off x="2623030" y="260416"/>
            <a:ext cx="1137279" cy="28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基带频率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1kHz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83D2E2-634B-2683-E2C0-42D31FEF8E65}"/>
              </a:ext>
            </a:extLst>
          </p:cNvPr>
          <p:cNvSpPr txBox="1"/>
          <p:nvPr/>
        </p:nvSpPr>
        <p:spPr>
          <a:xfrm>
            <a:off x="8421241" y="253526"/>
            <a:ext cx="1137279" cy="28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基带频率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2kHz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4CBFE9-5AD4-BBA9-0007-26F3E15F2BE9}"/>
              </a:ext>
            </a:extLst>
          </p:cNvPr>
          <p:cNvSpPr txBox="1"/>
          <p:nvPr/>
        </p:nvSpPr>
        <p:spPr>
          <a:xfrm>
            <a:off x="2623030" y="2472531"/>
            <a:ext cx="1137279" cy="28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基带频率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4kHz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2F5E3D-5B1F-43F8-924D-C38A253FDC2A}"/>
              </a:ext>
            </a:extLst>
          </p:cNvPr>
          <p:cNvSpPr txBox="1"/>
          <p:nvPr/>
        </p:nvSpPr>
        <p:spPr>
          <a:xfrm>
            <a:off x="8550215" y="2472531"/>
            <a:ext cx="1137279" cy="28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基带频率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8kHz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A1AEF5-3608-5F2B-A84B-73AF8DFAE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42" y="652120"/>
            <a:ext cx="5676860" cy="17174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6D0925-7CED-1E21-9648-080E17FA3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502" y="644056"/>
            <a:ext cx="5655076" cy="17255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A96391-3DE5-BFEA-86BA-5FBEDCBCD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42" y="2863304"/>
            <a:ext cx="5637649" cy="172151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346F9BE-B618-B072-0D48-F6599DA58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291" y="2849672"/>
            <a:ext cx="5646363" cy="171345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EE23EE3-3D94-D5AF-581A-542C4DB3AB8D}"/>
              </a:ext>
            </a:extLst>
          </p:cNvPr>
          <p:cNvSpPr/>
          <p:nvPr/>
        </p:nvSpPr>
        <p:spPr>
          <a:xfrm>
            <a:off x="186266" y="308905"/>
            <a:ext cx="11410312" cy="4275916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363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668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E0C377-4822-D0D7-8568-C771ECDB0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06" y="242896"/>
            <a:ext cx="7489677" cy="59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2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F53AEB-BB4D-9747-574D-5580D9F5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173" y="45956"/>
            <a:ext cx="4439616" cy="32305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342133-E0EA-7795-BA97-5028D18A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14" y="45956"/>
            <a:ext cx="4276459" cy="31871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710C0F-E179-4C8F-024A-08F0AD074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00" y="3276509"/>
            <a:ext cx="4243773" cy="32184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914981-C042-3F54-CAEF-D5569C592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809" y="3429000"/>
            <a:ext cx="4145713" cy="31714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18FBF13-A136-7F56-FCFC-3B68312E4AA8}"/>
              </a:ext>
            </a:extLst>
          </p:cNvPr>
          <p:cNvSpPr/>
          <p:nvPr/>
        </p:nvSpPr>
        <p:spPr>
          <a:xfrm>
            <a:off x="911066" y="45955"/>
            <a:ext cx="8639334" cy="667657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5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14F081-91B6-A722-DBE7-6A0358A3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1" y="847197"/>
            <a:ext cx="4708412" cy="391953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DDDFB35-8162-BABF-70DA-661EBDACAE0B}"/>
              </a:ext>
            </a:extLst>
          </p:cNvPr>
          <p:cNvSpPr/>
          <p:nvPr/>
        </p:nvSpPr>
        <p:spPr>
          <a:xfrm>
            <a:off x="326865" y="411540"/>
            <a:ext cx="9621467" cy="44483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5B7E43-2FE5-4F2E-7EF7-C259A6112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688" y="847197"/>
            <a:ext cx="4740617" cy="39463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BD77AF8-A9C8-6C34-C02A-B9E877CB5092}"/>
              </a:ext>
            </a:extLst>
          </p:cNvPr>
          <p:cNvSpPr/>
          <p:nvPr/>
        </p:nvSpPr>
        <p:spPr>
          <a:xfrm>
            <a:off x="326865" y="411541"/>
            <a:ext cx="9621467" cy="3693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CF49DC-7393-E6C2-E09E-01D36A047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688" y="860601"/>
            <a:ext cx="4708413" cy="391953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136A149-8C25-7A0F-EE9D-92D7BCF00BCA}"/>
              </a:ext>
            </a:extLst>
          </p:cNvPr>
          <p:cNvSpPr txBox="1"/>
          <p:nvPr/>
        </p:nvSpPr>
        <p:spPr>
          <a:xfrm>
            <a:off x="1998134" y="38473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码元速率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5000bit/s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C37C7F-5CA1-BC47-31F9-1331C7998E1B}"/>
              </a:ext>
            </a:extLst>
          </p:cNvPr>
          <p:cNvSpPr txBox="1"/>
          <p:nvPr/>
        </p:nvSpPr>
        <p:spPr>
          <a:xfrm>
            <a:off x="6570135" y="3847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码元速率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50000bit/s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824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292E4C2E-0536-8C98-C3BE-53912141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796" y="802326"/>
            <a:ext cx="4108661" cy="240677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E5CE59B-6913-EFE2-58F4-840D5C238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80" y="802326"/>
            <a:ext cx="4121362" cy="240677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9AA0FFC-62EE-FF17-6C23-490266BBE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278" y="3598018"/>
            <a:ext cx="4115011" cy="240042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FD7E68E-7456-210D-946D-D39E85FE8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289" y="3611254"/>
            <a:ext cx="4121362" cy="240677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EA89582-2DAD-C5A1-105D-F3672EEAD1FF}"/>
              </a:ext>
            </a:extLst>
          </p:cNvPr>
          <p:cNvGrpSpPr/>
          <p:nvPr/>
        </p:nvGrpSpPr>
        <p:grpSpPr>
          <a:xfrm>
            <a:off x="2009553" y="458396"/>
            <a:ext cx="8293459" cy="5559632"/>
            <a:chOff x="772633" y="500926"/>
            <a:chExt cx="8172893" cy="555963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970AC08-062F-CE39-07BD-49FDBAF9CDD8}"/>
                </a:ext>
              </a:extLst>
            </p:cNvPr>
            <p:cNvSpPr txBox="1"/>
            <p:nvPr/>
          </p:nvSpPr>
          <p:spPr>
            <a:xfrm>
              <a:off x="2082502" y="500926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021B71A-166B-F7DB-72A4-D7C836BD739F}"/>
                </a:ext>
              </a:extLst>
            </p:cNvPr>
            <p:cNvSpPr txBox="1"/>
            <p:nvPr/>
          </p:nvSpPr>
          <p:spPr>
            <a:xfrm>
              <a:off x="6064155" y="500926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83AD9CA-AAE0-EE8C-BDAD-163CE311DDC3}"/>
                </a:ext>
              </a:extLst>
            </p:cNvPr>
            <p:cNvSpPr txBox="1"/>
            <p:nvPr/>
          </p:nvSpPr>
          <p:spPr>
            <a:xfrm>
              <a:off x="2082501" y="3251630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4kHz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3DDEA1-B7FE-A45C-27FB-71A2A35C3A38}"/>
                </a:ext>
              </a:extLst>
            </p:cNvPr>
            <p:cNvSpPr txBox="1"/>
            <p:nvPr/>
          </p:nvSpPr>
          <p:spPr>
            <a:xfrm>
              <a:off x="6051723" y="3251630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8kHz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F6AA53F-3CA6-0F09-AD4A-EEB507B732FD}"/>
                </a:ext>
              </a:extLst>
            </p:cNvPr>
            <p:cNvSpPr/>
            <p:nvPr/>
          </p:nvSpPr>
          <p:spPr>
            <a:xfrm>
              <a:off x="772633" y="500926"/>
              <a:ext cx="8172893" cy="5559632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3795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14F081-91B6-A722-DBE7-6A0358A3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1" y="847197"/>
            <a:ext cx="4708412" cy="3919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0C5BED6-EC21-6488-D397-2D7E80DCD3F9}"/>
                  </a:ext>
                </a:extLst>
              </p:cNvPr>
              <p:cNvSpPr txBox="1"/>
              <p:nvPr/>
            </p:nvSpPr>
            <p:spPr>
              <a:xfrm>
                <a:off x="1845735" y="393727"/>
                <a:ext cx="2481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载波频率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20000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𝑟𝑎𝑑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</m:t>
                    </m:r>
                  </m:oMath>
                </a14:m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0C5BED6-EC21-6488-D397-2D7E80DCD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735" y="393727"/>
                <a:ext cx="2481128" cy="369332"/>
              </a:xfrm>
              <a:prstGeom prst="rect">
                <a:avLst/>
              </a:prstGeom>
              <a:blipFill>
                <a:blip r:embed="rId3"/>
                <a:stretch>
                  <a:fillRect l="-2211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6C9A1CA-38E7-EE76-48BE-248C78B45F5E}"/>
                  </a:ext>
                </a:extLst>
              </p:cNvPr>
              <p:cNvSpPr txBox="1"/>
              <p:nvPr/>
            </p:nvSpPr>
            <p:spPr>
              <a:xfrm>
                <a:off x="6426201" y="411540"/>
                <a:ext cx="2481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载波频率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40000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𝑟𝑎𝑑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𝑠</m:t>
                    </m:r>
                  </m:oMath>
                </a14:m>
                <a:endParaRPr lang="zh-CN" altLang="en-US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6C9A1CA-38E7-EE76-48BE-248C78B45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201" y="411540"/>
                <a:ext cx="2481128" cy="369332"/>
              </a:xfrm>
              <a:prstGeom prst="rect">
                <a:avLst/>
              </a:prstGeom>
              <a:blipFill>
                <a:blip r:embed="rId4"/>
                <a:stretch>
                  <a:fillRect l="-1966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3DDDFB35-8162-BABF-70DA-661EBDACAE0B}"/>
              </a:ext>
            </a:extLst>
          </p:cNvPr>
          <p:cNvSpPr/>
          <p:nvPr/>
        </p:nvSpPr>
        <p:spPr>
          <a:xfrm>
            <a:off x="326865" y="411540"/>
            <a:ext cx="9621467" cy="44483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5B7E43-2FE5-4F2E-7EF7-C259A6112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688" y="847197"/>
            <a:ext cx="4740617" cy="39463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BD77AF8-A9C8-6C34-C02A-B9E877CB5092}"/>
              </a:ext>
            </a:extLst>
          </p:cNvPr>
          <p:cNvSpPr/>
          <p:nvPr/>
        </p:nvSpPr>
        <p:spPr>
          <a:xfrm>
            <a:off x="326865" y="411541"/>
            <a:ext cx="9621467" cy="3693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516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0C5BED6-EC21-6488-D397-2D7E80DCD3F9}"/>
              </a:ext>
            </a:extLst>
          </p:cNvPr>
          <p:cNvSpPr txBox="1"/>
          <p:nvPr/>
        </p:nvSpPr>
        <p:spPr>
          <a:xfrm>
            <a:off x="1845735" y="3937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信噪比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C9A1CA-38E7-EE76-48BE-248C78B45F5E}"/>
              </a:ext>
            </a:extLst>
          </p:cNvPr>
          <p:cNvSpPr txBox="1"/>
          <p:nvPr/>
        </p:nvSpPr>
        <p:spPr>
          <a:xfrm>
            <a:off x="5484294" y="41069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信噪比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500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DDFB35-8162-BABF-70DA-661EBDACAE0B}"/>
              </a:ext>
            </a:extLst>
          </p:cNvPr>
          <p:cNvSpPr/>
          <p:nvPr/>
        </p:nvSpPr>
        <p:spPr>
          <a:xfrm>
            <a:off x="326865" y="411540"/>
            <a:ext cx="11538270" cy="359319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D77AF8-A9C8-6C34-C02A-B9E877CB5092}"/>
              </a:ext>
            </a:extLst>
          </p:cNvPr>
          <p:cNvSpPr/>
          <p:nvPr/>
        </p:nvSpPr>
        <p:spPr>
          <a:xfrm>
            <a:off x="326865" y="411540"/>
            <a:ext cx="11538270" cy="383815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425774-6F85-95F0-4A91-239CF5122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268" y="847725"/>
            <a:ext cx="3799958" cy="31180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957F651-4FE6-2AAB-6F0E-665C8C50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65" y="847725"/>
            <a:ext cx="3745602" cy="311804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F996CC9-792B-0832-369B-BCB98AD34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627" y="847725"/>
            <a:ext cx="3745602" cy="311804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31396DB-2105-61CF-E378-90847E4BBAC8}"/>
              </a:ext>
            </a:extLst>
          </p:cNvPr>
          <p:cNvSpPr txBox="1"/>
          <p:nvPr/>
        </p:nvSpPr>
        <p:spPr>
          <a:xfrm>
            <a:off x="9463628" y="4187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信噪比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644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1630DA-212A-CA82-4954-DA992CA04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423862"/>
            <a:ext cx="73247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9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BAF55DD-7F4E-B9C1-AB55-BCCE2E54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70" y="2386916"/>
            <a:ext cx="7193729" cy="1872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2A1490-75A7-EA16-BE15-B7EE8DE82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61" y="378021"/>
            <a:ext cx="7016349" cy="18723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44E31F-E718-07C6-55E4-423B8750D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61" y="4395811"/>
            <a:ext cx="7223291" cy="159641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81EA1D8-0847-695F-6F7D-E50AF6CA0865}"/>
              </a:ext>
            </a:extLst>
          </p:cNvPr>
          <p:cNvSpPr/>
          <p:nvPr/>
        </p:nvSpPr>
        <p:spPr>
          <a:xfrm>
            <a:off x="2232837" y="326065"/>
            <a:ext cx="7449879" cy="5762847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DAB480-DFDE-18BD-2F11-4D4DDA4F2363}"/>
              </a:ext>
            </a:extLst>
          </p:cNvPr>
          <p:cNvSpPr/>
          <p:nvPr/>
        </p:nvSpPr>
        <p:spPr>
          <a:xfrm>
            <a:off x="2232836" y="326065"/>
            <a:ext cx="7449879" cy="3973061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548491-990E-48EE-B9FE-529935C75B0B}"/>
              </a:ext>
            </a:extLst>
          </p:cNvPr>
          <p:cNvSpPr/>
          <p:nvPr/>
        </p:nvSpPr>
        <p:spPr>
          <a:xfrm>
            <a:off x="2232835" y="326065"/>
            <a:ext cx="7449879" cy="2020982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68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3B8DB76-21DF-3C63-31F2-B3413FD1F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2" b="-1"/>
          <a:stretch/>
        </p:blipFill>
        <p:spPr>
          <a:xfrm>
            <a:off x="413212" y="835026"/>
            <a:ext cx="4669150" cy="171337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D644CE7-888A-296E-D44C-F92DCCBA7BA9}"/>
              </a:ext>
            </a:extLst>
          </p:cNvPr>
          <p:cNvSpPr/>
          <p:nvPr/>
        </p:nvSpPr>
        <p:spPr>
          <a:xfrm>
            <a:off x="326865" y="411541"/>
            <a:ext cx="9621467" cy="423031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F22442-847F-FF33-2C3E-59F8581184A5}"/>
              </a:ext>
            </a:extLst>
          </p:cNvPr>
          <p:cNvSpPr/>
          <p:nvPr/>
        </p:nvSpPr>
        <p:spPr>
          <a:xfrm>
            <a:off x="326865" y="411541"/>
            <a:ext cx="9621467" cy="3693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9690E9-6EC5-2A99-E175-DF31639BE9A2}"/>
              </a:ext>
            </a:extLst>
          </p:cNvPr>
          <p:cNvSpPr txBox="1"/>
          <p:nvPr/>
        </p:nvSpPr>
        <p:spPr>
          <a:xfrm>
            <a:off x="2488361" y="39681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EEG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DEF62C0-AA2C-A53B-E698-0EE98508A6F4}"/>
              </a:ext>
            </a:extLst>
          </p:cNvPr>
          <p:cNvSpPr txBox="1"/>
          <p:nvPr/>
        </p:nvSpPr>
        <p:spPr>
          <a:xfrm>
            <a:off x="7330019" y="40195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ECG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D218AA0-7FDD-D468-4E88-F894D3D809DF}"/>
              </a:ext>
            </a:extLst>
          </p:cNvPr>
          <p:cNvSpPr/>
          <p:nvPr/>
        </p:nvSpPr>
        <p:spPr>
          <a:xfrm>
            <a:off x="326865" y="2635703"/>
            <a:ext cx="9621467" cy="36933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E76D049-4266-9128-1576-0E4EF44265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1"/>
          <a:stretch/>
        </p:blipFill>
        <p:spPr>
          <a:xfrm>
            <a:off x="5180772" y="835026"/>
            <a:ext cx="4669150" cy="171337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F6F7BB0-E377-EFD1-44EC-DD78979258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7"/>
          <a:stretch/>
        </p:blipFill>
        <p:spPr>
          <a:xfrm>
            <a:off x="413212" y="3115627"/>
            <a:ext cx="4767560" cy="147467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17668B1-6711-E1EA-1264-32A9655ACCA6}"/>
              </a:ext>
            </a:extLst>
          </p:cNvPr>
          <p:cNvSpPr txBox="1"/>
          <p:nvPr/>
        </p:nvSpPr>
        <p:spPr>
          <a:xfrm>
            <a:off x="2488361" y="264612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EMG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EEC94F8-158F-C96A-1ACA-80B4E62DAC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7"/>
          <a:stretch/>
        </p:blipFill>
        <p:spPr>
          <a:xfrm>
            <a:off x="5610653" y="3147206"/>
            <a:ext cx="3781631" cy="14167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60AC441-A200-D97B-631C-2A0A067EA240}"/>
              </a:ext>
            </a:extLst>
          </p:cNvPr>
          <p:cNvSpPr txBox="1"/>
          <p:nvPr/>
        </p:nvSpPr>
        <p:spPr>
          <a:xfrm>
            <a:off x="7139518" y="26357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载波波形</a:t>
            </a:r>
          </a:p>
        </p:txBody>
      </p:sp>
    </p:spTree>
    <p:extLst>
      <p:ext uri="{BB962C8B-B14F-4D97-AF65-F5344CB8AC3E}">
        <p14:creationId xmlns:p14="http://schemas.microsoft.com/office/powerpoint/2010/main" val="2286556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74EE98-E975-9874-745D-008ECA8C4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27" y="134018"/>
            <a:ext cx="3610009" cy="29838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BA1147-0A8D-AD3E-5444-0A3467783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14" y="134018"/>
            <a:ext cx="3610009" cy="29838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08E0E4-7508-EB68-1B46-C283C8B46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038" y="134018"/>
            <a:ext cx="3610009" cy="298383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B889890-E765-05B7-D356-B695BD48395F}"/>
              </a:ext>
            </a:extLst>
          </p:cNvPr>
          <p:cNvSpPr/>
          <p:nvPr/>
        </p:nvSpPr>
        <p:spPr>
          <a:xfrm>
            <a:off x="180815" y="76653"/>
            <a:ext cx="10966231" cy="31015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4A6DFE-E7FD-7135-B505-08AF06953B76}"/>
              </a:ext>
            </a:extLst>
          </p:cNvPr>
          <p:cNvSpPr/>
          <p:nvPr/>
        </p:nvSpPr>
        <p:spPr>
          <a:xfrm>
            <a:off x="180816" y="76653"/>
            <a:ext cx="3610008" cy="31015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3F88537-1C5F-D8F7-4D09-44930E308C9C}"/>
              </a:ext>
            </a:extLst>
          </p:cNvPr>
          <p:cNvSpPr/>
          <p:nvPr/>
        </p:nvSpPr>
        <p:spPr>
          <a:xfrm>
            <a:off x="3790822" y="76653"/>
            <a:ext cx="3678113" cy="31015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7FA5FF3-BE30-7B28-96F1-C7009976FBA4}"/>
              </a:ext>
            </a:extLst>
          </p:cNvPr>
          <p:cNvSpPr/>
          <p:nvPr/>
        </p:nvSpPr>
        <p:spPr>
          <a:xfrm>
            <a:off x="180815" y="3175215"/>
            <a:ext cx="10966231" cy="31015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07265D-44AC-94DF-CFA0-E2379F6D0CBE}"/>
              </a:ext>
            </a:extLst>
          </p:cNvPr>
          <p:cNvSpPr/>
          <p:nvPr/>
        </p:nvSpPr>
        <p:spPr>
          <a:xfrm>
            <a:off x="3790822" y="3175215"/>
            <a:ext cx="3678113" cy="31015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AA90C1C-0D35-84D4-5B07-B0C1F0B280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96" y="3235545"/>
            <a:ext cx="3604363" cy="29140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F45DD76-8F83-A44B-9A7F-DB64BB8FF8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038" y="3264766"/>
            <a:ext cx="3573132" cy="28888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6A5FCE7-FE20-0221-7AD6-C67FAD8BE6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1" y="3276811"/>
            <a:ext cx="3540414" cy="290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80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B889890-E765-05B7-D356-B695BD48395F}"/>
              </a:ext>
            </a:extLst>
          </p:cNvPr>
          <p:cNvSpPr/>
          <p:nvPr/>
        </p:nvSpPr>
        <p:spPr>
          <a:xfrm>
            <a:off x="180815" y="76653"/>
            <a:ext cx="10966231" cy="31015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4A6DFE-E7FD-7135-B505-08AF06953B76}"/>
              </a:ext>
            </a:extLst>
          </p:cNvPr>
          <p:cNvSpPr/>
          <p:nvPr/>
        </p:nvSpPr>
        <p:spPr>
          <a:xfrm>
            <a:off x="180816" y="76653"/>
            <a:ext cx="3610008" cy="31015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3F88537-1C5F-D8F7-4D09-44930E308C9C}"/>
              </a:ext>
            </a:extLst>
          </p:cNvPr>
          <p:cNvSpPr/>
          <p:nvPr/>
        </p:nvSpPr>
        <p:spPr>
          <a:xfrm>
            <a:off x="3790822" y="76653"/>
            <a:ext cx="3678113" cy="31015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7FA5FF3-BE30-7B28-96F1-C7009976FBA4}"/>
              </a:ext>
            </a:extLst>
          </p:cNvPr>
          <p:cNvSpPr/>
          <p:nvPr/>
        </p:nvSpPr>
        <p:spPr>
          <a:xfrm>
            <a:off x="180815" y="3175215"/>
            <a:ext cx="10966231" cy="31015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07265D-44AC-94DF-CFA0-E2379F6D0CBE}"/>
              </a:ext>
            </a:extLst>
          </p:cNvPr>
          <p:cNvSpPr/>
          <p:nvPr/>
        </p:nvSpPr>
        <p:spPr>
          <a:xfrm>
            <a:off x="3790822" y="3175215"/>
            <a:ext cx="3678113" cy="31015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7EA51B-83A4-9503-3012-F9ABDC7D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26" y="145474"/>
            <a:ext cx="3426189" cy="28596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1E8026-69A6-9B96-0657-7F84C17F9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35" y="3224996"/>
            <a:ext cx="3426189" cy="28787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8A02F0F-9A6B-AC96-9FB2-FEC275940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9" y="145474"/>
            <a:ext cx="3398022" cy="283618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9D40415-7B86-0138-9542-52DF39E35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0" y="3247001"/>
            <a:ext cx="3398022" cy="285506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1708628-14B4-2D36-DB34-76A23B7A8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36" y="145474"/>
            <a:ext cx="3398022" cy="28361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795A088-DD52-048B-8C1E-D0E288067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35" y="3247001"/>
            <a:ext cx="3398023" cy="28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6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B889890-E765-05B7-D356-B695BD48395F}"/>
              </a:ext>
            </a:extLst>
          </p:cNvPr>
          <p:cNvSpPr/>
          <p:nvPr/>
        </p:nvSpPr>
        <p:spPr>
          <a:xfrm>
            <a:off x="180815" y="76653"/>
            <a:ext cx="10966231" cy="31015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4A6DFE-E7FD-7135-B505-08AF06953B76}"/>
              </a:ext>
            </a:extLst>
          </p:cNvPr>
          <p:cNvSpPr/>
          <p:nvPr/>
        </p:nvSpPr>
        <p:spPr>
          <a:xfrm>
            <a:off x="180816" y="76653"/>
            <a:ext cx="3610008" cy="31015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3F88537-1C5F-D8F7-4D09-44930E308C9C}"/>
              </a:ext>
            </a:extLst>
          </p:cNvPr>
          <p:cNvSpPr/>
          <p:nvPr/>
        </p:nvSpPr>
        <p:spPr>
          <a:xfrm>
            <a:off x="3790822" y="76653"/>
            <a:ext cx="3678113" cy="31015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7FA5FF3-BE30-7B28-96F1-C7009976FBA4}"/>
              </a:ext>
            </a:extLst>
          </p:cNvPr>
          <p:cNvSpPr/>
          <p:nvPr/>
        </p:nvSpPr>
        <p:spPr>
          <a:xfrm>
            <a:off x="180815" y="3175215"/>
            <a:ext cx="10966231" cy="31015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07265D-44AC-94DF-CFA0-E2379F6D0CBE}"/>
              </a:ext>
            </a:extLst>
          </p:cNvPr>
          <p:cNvSpPr/>
          <p:nvPr/>
        </p:nvSpPr>
        <p:spPr>
          <a:xfrm>
            <a:off x="3790822" y="3175215"/>
            <a:ext cx="3678113" cy="3101527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C52D8D-621B-2C54-3D1F-63647F771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81" y="139281"/>
            <a:ext cx="3552560" cy="29730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A147DD-8B74-2AD0-FD45-B2464D52F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82" y="3240808"/>
            <a:ext cx="3552560" cy="29037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5967C59-5FE3-B168-CBE8-18F75DEC8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651" y="139281"/>
            <a:ext cx="3552558" cy="29730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524DD90-5644-E441-EE61-15EA6D348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652" y="3240808"/>
            <a:ext cx="3552558" cy="290371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7DFCECC-D635-03D9-D350-7699A078B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6" y="139281"/>
            <a:ext cx="3537287" cy="291387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DD869B4-B7EA-BD72-1473-FEEACCC9FB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6" y="3234370"/>
            <a:ext cx="3560435" cy="291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8F905E-877B-8E18-D09F-D2E66AB2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0" y="624649"/>
            <a:ext cx="5773759" cy="20801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2725573-D269-DB8D-7530-6E43ABC9FCD0}"/>
              </a:ext>
            </a:extLst>
          </p:cNvPr>
          <p:cNvSpPr txBox="1"/>
          <p:nvPr/>
        </p:nvSpPr>
        <p:spPr>
          <a:xfrm>
            <a:off x="2623030" y="260416"/>
            <a:ext cx="1137279" cy="28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基带频率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1kHz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D60C49-E24A-AA6D-02D1-2223E3C7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75" y="595283"/>
            <a:ext cx="5756021" cy="210947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83D2E2-634B-2683-E2C0-42D31FEF8E65}"/>
              </a:ext>
            </a:extLst>
          </p:cNvPr>
          <p:cNvSpPr txBox="1"/>
          <p:nvPr/>
        </p:nvSpPr>
        <p:spPr>
          <a:xfrm>
            <a:off x="8421241" y="253526"/>
            <a:ext cx="1137279" cy="28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基带频率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2kHz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DE40F1-B29F-4161-FB34-F441D95AC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90" y="3088720"/>
            <a:ext cx="5773759" cy="21241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04CBFE9-5AD4-BBA9-0007-26F3E15F2BE9}"/>
              </a:ext>
            </a:extLst>
          </p:cNvPr>
          <p:cNvSpPr txBox="1"/>
          <p:nvPr/>
        </p:nvSpPr>
        <p:spPr>
          <a:xfrm>
            <a:off x="2494055" y="2704756"/>
            <a:ext cx="1137279" cy="28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基带频率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4kHz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2F5E3D-5B1F-43F8-924D-C38A253FDC2A}"/>
              </a:ext>
            </a:extLst>
          </p:cNvPr>
          <p:cNvSpPr txBox="1"/>
          <p:nvPr/>
        </p:nvSpPr>
        <p:spPr>
          <a:xfrm>
            <a:off x="8421240" y="2704756"/>
            <a:ext cx="1137279" cy="284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基带频率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8kHz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E3C2ED7-030D-ED6C-465D-04801A3D5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975" y="3088720"/>
            <a:ext cx="5773759" cy="21290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EE23EE3-3D94-D5AF-581A-542C4DB3AB8D}"/>
              </a:ext>
            </a:extLst>
          </p:cNvPr>
          <p:cNvSpPr/>
          <p:nvPr/>
        </p:nvSpPr>
        <p:spPr>
          <a:xfrm>
            <a:off x="186266" y="308904"/>
            <a:ext cx="11819468" cy="490397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67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820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B28419-BC48-40DC-C405-1B7706EA9D33}"/>
              </a:ext>
            </a:extLst>
          </p:cNvPr>
          <p:cNvGrpSpPr/>
          <p:nvPr/>
        </p:nvGrpSpPr>
        <p:grpSpPr>
          <a:xfrm>
            <a:off x="2036626" y="458396"/>
            <a:ext cx="7976010" cy="5495055"/>
            <a:chOff x="2036626" y="458396"/>
            <a:chExt cx="7976010" cy="549505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6C0CD27-8D56-370D-3F50-DF4788D2A5FB}"/>
                </a:ext>
              </a:extLst>
            </p:cNvPr>
            <p:cNvSpPr txBox="1"/>
            <p:nvPr/>
          </p:nvSpPr>
          <p:spPr>
            <a:xfrm>
              <a:off x="3319422" y="458396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A5CADD-F53D-BB61-DA86-360549785828}"/>
                </a:ext>
              </a:extLst>
            </p:cNvPr>
            <p:cNvSpPr txBox="1"/>
            <p:nvPr/>
          </p:nvSpPr>
          <p:spPr>
            <a:xfrm>
              <a:off x="7301075" y="458396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CAB9952-3107-1788-99C4-65328436100D}"/>
                </a:ext>
              </a:extLst>
            </p:cNvPr>
            <p:cNvSpPr txBox="1"/>
            <p:nvPr/>
          </p:nvSpPr>
          <p:spPr>
            <a:xfrm>
              <a:off x="3319421" y="3209100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4kHz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F90F0B8-89B7-6EED-4E8E-5D9971D90EDD}"/>
                </a:ext>
              </a:extLst>
            </p:cNvPr>
            <p:cNvSpPr txBox="1"/>
            <p:nvPr/>
          </p:nvSpPr>
          <p:spPr>
            <a:xfrm>
              <a:off x="7288643" y="3209100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8kHz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935C21C-7BEF-BA2A-8BFF-71C1F1D2E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6626" y="821377"/>
              <a:ext cx="3988005" cy="238772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628462E-D7F0-BA3E-F039-E4985925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280" y="821376"/>
              <a:ext cx="3994355" cy="2387723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164436F-566D-E51F-6C4B-815A7FC5B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1644" y="3572079"/>
              <a:ext cx="3988005" cy="238137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997C7B0-8AE8-B2A0-2FE9-43490C848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0980" y="3572078"/>
              <a:ext cx="3981655" cy="2381372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305E1F2-BAF6-7B2D-13A1-0599F1CA393B}"/>
                </a:ext>
              </a:extLst>
            </p:cNvPr>
            <p:cNvSpPr/>
            <p:nvPr/>
          </p:nvSpPr>
          <p:spPr>
            <a:xfrm>
              <a:off x="2036626" y="458396"/>
              <a:ext cx="7976010" cy="5495054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232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B1A6D6-8D9B-EE02-6365-5ED4AD4E6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65" y="769504"/>
            <a:ext cx="4095961" cy="26163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5C2327-A406-6FAA-EC1D-CA73D3AED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282" y="769504"/>
            <a:ext cx="4115011" cy="25972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FB5414C-DBE3-D825-986E-15879EC1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665" y="3733630"/>
            <a:ext cx="4134062" cy="26226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9F65A82-7EC5-7144-A5BA-1F23454B8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632" y="3736805"/>
            <a:ext cx="4108661" cy="261633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EA89582-2DAD-C5A1-105D-F3672EEAD1FF}"/>
              </a:ext>
            </a:extLst>
          </p:cNvPr>
          <p:cNvGrpSpPr/>
          <p:nvPr/>
        </p:nvGrpSpPr>
        <p:grpSpPr>
          <a:xfrm>
            <a:off x="2009554" y="458395"/>
            <a:ext cx="8261740" cy="5894743"/>
            <a:chOff x="772633" y="500926"/>
            <a:chExt cx="8172893" cy="555963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970AC08-062F-CE39-07BD-49FDBAF9CDD8}"/>
                </a:ext>
              </a:extLst>
            </p:cNvPr>
            <p:cNvSpPr txBox="1"/>
            <p:nvPr/>
          </p:nvSpPr>
          <p:spPr>
            <a:xfrm>
              <a:off x="2082502" y="500926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021B71A-166B-F7DB-72A4-D7C836BD739F}"/>
                </a:ext>
              </a:extLst>
            </p:cNvPr>
            <p:cNvSpPr txBox="1"/>
            <p:nvPr/>
          </p:nvSpPr>
          <p:spPr>
            <a:xfrm>
              <a:off x="6064155" y="500926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83AD9CA-AAE0-EE8C-BDAD-163CE311DDC3}"/>
                </a:ext>
              </a:extLst>
            </p:cNvPr>
            <p:cNvSpPr txBox="1"/>
            <p:nvPr/>
          </p:nvSpPr>
          <p:spPr>
            <a:xfrm>
              <a:off x="2082502" y="3428368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4kHz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3DDEA1-B7FE-A45C-27FB-71A2A35C3A38}"/>
                </a:ext>
              </a:extLst>
            </p:cNvPr>
            <p:cNvSpPr txBox="1"/>
            <p:nvPr/>
          </p:nvSpPr>
          <p:spPr>
            <a:xfrm>
              <a:off x="6051724" y="3428368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8kHz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F6AA53F-3CA6-0F09-AD4A-EEB507B732FD}"/>
                </a:ext>
              </a:extLst>
            </p:cNvPr>
            <p:cNvSpPr/>
            <p:nvPr/>
          </p:nvSpPr>
          <p:spPr>
            <a:xfrm>
              <a:off x="772633" y="500926"/>
              <a:ext cx="8172893" cy="5559632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95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C20CBBFF-F22C-4185-8DBD-F1864E2E24FD}"/>
              </a:ext>
            </a:extLst>
          </p:cNvPr>
          <p:cNvGrpSpPr/>
          <p:nvPr/>
        </p:nvGrpSpPr>
        <p:grpSpPr>
          <a:xfrm>
            <a:off x="186266" y="253526"/>
            <a:ext cx="11495371" cy="4953789"/>
            <a:chOff x="186266" y="253526"/>
            <a:chExt cx="11495371" cy="495378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2725573-D269-DB8D-7530-6E43ABC9FCD0}"/>
                </a:ext>
              </a:extLst>
            </p:cNvPr>
            <p:cNvSpPr txBox="1"/>
            <p:nvPr/>
          </p:nvSpPr>
          <p:spPr>
            <a:xfrm>
              <a:off x="2623030" y="260416"/>
              <a:ext cx="1137279" cy="284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83D2E2-634B-2683-E2C0-42D31FEF8E65}"/>
                </a:ext>
              </a:extLst>
            </p:cNvPr>
            <p:cNvSpPr txBox="1"/>
            <p:nvPr/>
          </p:nvSpPr>
          <p:spPr>
            <a:xfrm>
              <a:off x="8421241" y="253526"/>
              <a:ext cx="1137279" cy="284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04CBFE9-5AD4-BBA9-0007-26F3E15F2BE9}"/>
                </a:ext>
              </a:extLst>
            </p:cNvPr>
            <p:cNvSpPr txBox="1"/>
            <p:nvPr/>
          </p:nvSpPr>
          <p:spPr>
            <a:xfrm>
              <a:off x="2494055" y="2704756"/>
              <a:ext cx="1137279" cy="284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4kHz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A2F5E3D-5B1F-43F8-924D-C38A253FDC2A}"/>
                </a:ext>
              </a:extLst>
            </p:cNvPr>
            <p:cNvSpPr txBox="1"/>
            <p:nvPr/>
          </p:nvSpPr>
          <p:spPr>
            <a:xfrm>
              <a:off x="8421240" y="2704756"/>
              <a:ext cx="1137279" cy="284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8kHz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3A38B53-70EE-46B4-5D86-34FCFE121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266" y="593558"/>
              <a:ext cx="5717615" cy="220229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F8DD459-A0C6-785C-27D5-1AB5301D2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8505" y="593558"/>
              <a:ext cx="5726425" cy="218710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0A45380-0699-CD38-2FB7-5D2455B6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973" y="3060715"/>
              <a:ext cx="5735235" cy="21466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450F795-8A45-35B6-F6EB-881DC3FD6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8427" y="3043822"/>
              <a:ext cx="5713210" cy="2141537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EE23EE3-3D94-D5AF-581A-542C4DB3AB8D}"/>
                </a:ext>
              </a:extLst>
            </p:cNvPr>
            <p:cNvSpPr/>
            <p:nvPr/>
          </p:nvSpPr>
          <p:spPr>
            <a:xfrm>
              <a:off x="186266" y="308904"/>
              <a:ext cx="11495371" cy="4898411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805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63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073BC08B-A024-9C61-FD31-5E0E7A7381C0}"/>
              </a:ext>
            </a:extLst>
          </p:cNvPr>
          <p:cNvGrpSpPr/>
          <p:nvPr/>
        </p:nvGrpSpPr>
        <p:grpSpPr>
          <a:xfrm>
            <a:off x="2036626" y="458396"/>
            <a:ext cx="7976010" cy="5495054"/>
            <a:chOff x="2036626" y="458396"/>
            <a:chExt cx="7976010" cy="549505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6C0CD27-8D56-370D-3F50-DF4788D2A5FB}"/>
                </a:ext>
              </a:extLst>
            </p:cNvPr>
            <p:cNvSpPr txBox="1"/>
            <p:nvPr/>
          </p:nvSpPr>
          <p:spPr>
            <a:xfrm>
              <a:off x="3319422" y="458396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1kHz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A5CADD-F53D-BB61-DA86-360549785828}"/>
                </a:ext>
              </a:extLst>
            </p:cNvPr>
            <p:cNvSpPr txBox="1"/>
            <p:nvPr/>
          </p:nvSpPr>
          <p:spPr>
            <a:xfrm>
              <a:off x="7301075" y="458396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2kHz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CAB9952-3107-1788-99C4-65328436100D}"/>
                </a:ext>
              </a:extLst>
            </p:cNvPr>
            <p:cNvSpPr txBox="1"/>
            <p:nvPr/>
          </p:nvSpPr>
          <p:spPr>
            <a:xfrm>
              <a:off x="3319421" y="3209100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4kHz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F90F0B8-89B7-6EED-4E8E-5D9971D90EDD}"/>
                </a:ext>
              </a:extLst>
            </p:cNvPr>
            <p:cNvSpPr txBox="1"/>
            <p:nvPr/>
          </p:nvSpPr>
          <p:spPr>
            <a:xfrm>
              <a:off x="7288643" y="3209100"/>
              <a:ext cx="1604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基带频率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8kHz</a:t>
              </a:r>
              <a:endParaRPr lang="zh-CN" altLang="en-US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AED5C64-37D8-ED3C-6BA7-9C595A547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6626" y="811850"/>
              <a:ext cx="3988005" cy="239407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C86B5C9-5413-A0AB-2C36-41CCE3CA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4631" y="808673"/>
              <a:ext cx="3988005" cy="239407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15E0EA9-D8E5-8FCA-1879-E00837EB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2976" y="3553023"/>
              <a:ext cx="3981655" cy="238137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718BE9F-B418-E268-152C-A6A4AE674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4630" y="3559377"/>
              <a:ext cx="3988005" cy="2387723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305E1F2-BAF6-7B2D-13A1-0599F1CA393B}"/>
                </a:ext>
              </a:extLst>
            </p:cNvPr>
            <p:cNvSpPr/>
            <p:nvPr/>
          </p:nvSpPr>
          <p:spPr>
            <a:xfrm>
              <a:off x="2036626" y="458396"/>
              <a:ext cx="7976010" cy="5495054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4591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129</Words>
  <Application>Microsoft Office PowerPoint</Application>
  <PresentationFormat>宽屏</PresentationFormat>
  <Paragraphs>59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等线 Light</vt:lpstr>
      <vt:lpstr>宋体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思豪</dc:creator>
  <cp:lastModifiedBy>陈 思豪</cp:lastModifiedBy>
  <cp:revision>4</cp:revision>
  <dcterms:created xsi:type="dcterms:W3CDTF">2022-10-29T08:49:46Z</dcterms:created>
  <dcterms:modified xsi:type="dcterms:W3CDTF">2022-12-06T07:52:54Z</dcterms:modified>
</cp:coreProperties>
</file>